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259" r:id="rId6"/>
    <p:sldId id="260" r:id="rId7"/>
    <p:sldId id="264" r:id="rId8"/>
    <p:sldId id="266" r:id="rId9"/>
    <p:sldId id="265" r:id="rId10"/>
    <p:sldId id="263" r:id="rId11"/>
    <p:sldId id="271" r:id="rId12"/>
    <p:sldId id="267" r:id="rId13"/>
    <p:sldId id="269" r:id="rId14"/>
    <p:sldId id="257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8C719C-E4C6-464B-BE09-C6C2A2298A94}" v="32" dt="2024-08-25T16:27:20.6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4" d="100"/>
          <a:sy n="134" d="100"/>
        </p:scale>
        <p:origin x="27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E6C5B3-F714-4BCE-BE57-33750AE32744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C0154E1-3983-4159-BD49-8242CDB9E72D}">
      <dgm:prSet/>
      <dgm:spPr/>
      <dgm:t>
        <a:bodyPr/>
        <a:lstStyle/>
        <a:p>
          <a:r>
            <a:rPr lang="en-US"/>
            <a:t>4 hidden layers </a:t>
          </a:r>
        </a:p>
      </dgm:t>
    </dgm:pt>
    <dgm:pt modelId="{0127D0FA-3CC6-4BD9-96D9-A6C0D331DC8C}" type="parTrans" cxnId="{91C2A949-CD37-4172-9919-82F4082A7BEA}">
      <dgm:prSet/>
      <dgm:spPr/>
      <dgm:t>
        <a:bodyPr/>
        <a:lstStyle/>
        <a:p>
          <a:endParaRPr lang="en-US"/>
        </a:p>
      </dgm:t>
    </dgm:pt>
    <dgm:pt modelId="{1FA83191-2653-4730-AB66-9F172353633D}" type="sibTrans" cxnId="{91C2A949-CD37-4172-9919-82F4082A7BEA}">
      <dgm:prSet/>
      <dgm:spPr/>
      <dgm:t>
        <a:bodyPr/>
        <a:lstStyle/>
        <a:p>
          <a:endParaRPr lang="en-US"/>
        </a:p>
      </dgm:t>
    </dgm:pt>
    <dgm:pt modelId="{BE3F099D-2B3B-4FFE-B357-BFAAA38A6EC0}">
      <dgm:prSet/>
      <dgm:spPr/>
      <dgm:t>
        <a:bodyPr/>
        <a:lstStyle/>
        <a:p>
          <a:r>
            <a:rPr lang="en-US"/>
            <a:t>Tanh activation function</a:t>
          </a:r>
        </a:p>
      </dgm:t>
    </dgm:pt>
    <dgm:pt modelId="{9EFCE94C-67A2-4722-B9D4-36C5769D6317}" type="parTrans" cxnId="{5F34B389-20EA-4F2F-B0B5-142D0E1DA47F}">
      <dgm:prSet/>
      <dgm:spPr/>
      <dgm:t>
        <a:bodyPr/>
        <a:lstStyle/>
        <a:p>
          <a:endParaRPr lang="en-US"/>
        </a:p>
      </dgm:t>
    </dgm:pt>
    <dgm:pt modelId="{CBFECC2D-C27E-4BFA-9FAB-CD3E832A2C67}" type="sibTrans" cxnId="{5F34B389-20EA-4F2F-B0B5-142D0E1DA47F}">
      <dgm:prSet/>
      <dgm:spPr/>
      <dgm:t>
        <a:bodyPr/>
        <a:lstStyle/>
        <a:p>
          <a:endParaRPr lang="en-US"/>
        </a:p>
      </dgm:t>
    </dgm:pt>
    <dgm:pt modelId="{1CD1CA76-7849-4D2E-AFAD-0B6C81B30DA8}">
      <dgm:prSet/>
      <dgm:spPr/>
      <dgm:t>
        <a:bodyPr/>
        <a:lstStyle/>
        <a:p>
          <a:r>
            <a:rPr lang="en-US"/>
            <a:t>Mean squared error loss function</a:t>
          </a:r>
        </a:p>
      </dgm:t>
    </dgm:pt>
    <dgm:pt modelId="{E32B76E2-CED1-4D61-AAE4-70BF7CA14505}" type="parTrans" cxnId="{BDDD42E7-33E3-4870-92BA-643750C59749}">
      <dgm:prSet/>
      <dgm:spPr/>
      <dgm:t>
        <a:bodyPr/>
        <a:lstStyle/>
        <a:p>
          <a:endParaRPr lang="en-US"/>
        </a:p>
      </dgm:t>
    </dgm:pt>
    <dgm:pt modelId="{E64AAA76-6966-49A3-AF46-52495F4C0D7F}" type="sibTrans" cxnId="{BDDD42E7-33E3-4870-92BA-643750C59749}">
      <dgm:prSet/>
      <dgm:spPr/>
      <dgm:t>
        <a:bodyPr/>
        <a:lstStyle/>
        <a:p>
          <a:endParaRPr lang="en-US"/>
        </a:p>
      </dgm:t>
    </dgm:pt>
    <dgm:pt modelId="{3C49181C-D586-40F1-96AE-4B7938B3355B}">
      <dgm:prSet/>
      <dgm:spPr/>
      <dgm:t>
        <a:bodyPr/>
        <a:lstStyle/>
        <a:p>
          <a:r>
            <a:rPr lang="en-US"/>
            <a:t>Output layer</a:t>
          </a:r>
        </a:p>
      </dgm:t>
    </dgm:pt>
    <dgm:pt modelId="{D3953B91-DB27-47B0-8E66-29C904AAD027}" type="parTrans" cxnId="{DF296543-C2CD-457F-80E3-60FEA8B6E199}">
      <dgm:prSet/>
      <dgm:spPr/>
      <dgm:t>
        <a:bodyPr/>
        <a:lstStyle/>
        <a:p>
          <a:endParaRPr lang="en-US"/>
        </a:p>
      </dgm:t>
    </dgm:pt>
    <dgm:pt modelId="{92D527C5-ED6E-4CC8-8F12-6AF3582708D7}" type="sibTrans" cxnId="{DF296543-C2CD-457F-80E3-60FEA8B6E199}">
      <dgm:prSet/>
      <dgm:spPr/>
      <dgm:t>
        <a:bodyPr/>
        <a:lstStyle/>
        <a:p>
          <a:endParaRPr lang="en-US"/>
        </a:p>
      </dgm:t>
    </dgm:pt>
    <dgm:pt modelId="{4A78D64A-2A66-4A60-BD22-4C85EA51008A}" type="pres">
      <dgm:prSet presAssocID="{3BE6C5B3-F714-4BCE-BE57-33750AE3274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1E13B55-B1D0-4B84-8A10-A3A5C45E9047}" type="pres">
      <dgm:prSet presAssocID="{3C0154E1-3983-4159-BD49-8242CDB9E72D}" presName="hierRoot1" presStyleCnt="0"/>
      <dgm:spPr/>
    </dgm:pt>
    <dgm:pt modelId="{D2CD9F26-B634-45CA-9001-0EFE1E7A8855}" type="pres">
      <dgm:prSet presAssocID="{3C0154E1-3983-4159-BD49-8242CDB9E72D}" presName="composite" presStyleCnt="0"/>
      <dgm:spPr/>
    </dgm:pt>
    <dgm:pt modelId="{9993257D-737B-409E-8E3D-18D16A8DEAE1}" type="pres">
      <dgm:prSet presAssocID="{3C0154E1-3983-4159-BD49-8242CDB9E72D}" presName="background" presStyleLbl="node0" presStyleIdx="0" presStyleCnt="4"/>
      <dgm:spPr/>
    </dgm:pt>
    <dgm:pt modelId="{6251CF7E-2689-4485-A26C-9243EF4FEB11}" type="pres">
      <dgm:prSet presAssocID="{3C0154E1-3983-4159-BD49-8242CDB9E72D}" presName="text" presStyleLbl="fgAcc0" presStyleIdx="0" presStyleCnt="4">
        <dgm:presLayoutVars>
          <dgm:chPref val="3"/>
        </dgm:presLayoutVars>
      </dgm:prSet>
      <dgm:spPr/>
    </dgm:pt>
    <dgm:pt modelId="{5430C2AA-8F87-4213-9752-EB7560217D0E}" type="pres">
      <dgm:prSet presAssocID="{3C0154E1-3983-4159-BD49-8242CDB9E72D}" presName="hierChild2" presStyleCnt="0"/>
      <dgm:spPr/>
    </dgm:pt>
    <dgm:pt modelId="{608F18E4-6C6D-42CC-B9C7-8E318EE6EBF8}" type="pres">
      <dgm:prSet presAssocID="{BE3F099D-2B3B-4FFE-B357-BFAAA38A6EC0}" presName="hierRoot1" presStyleCnt="0"/>
      <dgm:spPr/>
    </dgm:pt>
    <dgm:pt modelId="{3765E4CF-1A15-4DEF-959F-2F99A23ABAF7}" type="pres">
      <dgm:prSet presAssocID="{BE3F099D-2B3B-4FFE-B357-BFAAA38A6EC0}" presName="composite" presStyleCnt="0"/>
      <dgm:spPr/>
    </dgm:pt>
    <dgm:pt modelId="{95572F09-D3DE-41F9-9368-80A6C1D7AA16}" type="pres">
      <dgm:prSet presAssocID="{BE3F099D-2B3B-4FFE-B357-BFAAA38A6EC0}" presName="background" presStyleLbl="node0" presStyleIdx="1" presStyleCnt="4"/>
      <dgm:spPr/>
    </dgm:pt>
    <dgm:pt modelId="{4CDA2148-2EF2-42F2-891F-951932153F31}" type="pres">
      <dgm:prSet presAssocID="{BE3F099D-2B3B-4FFE-B357-BFAAA38A6EC0}" presName="text" presStyleLbl="fgAcc0" presStyleIdx="1" presStyleCnt="4">
        <dgm:presLayoutVars>
          <dgm:chPref val="3"/>
        </dgm:presLayoutVars>
      </dgm:prSet>
      <dgm:spPr/>
    </dgm:pt>
    <dgm:pt modelId="{AE2B7566-258E-40E9-950C-50AD05893442}" type="pres">
      <dgm:prSet presAssocID="{BE3F099D-2B3B-4FFE-B357-BFAAA38A6EC0}" presName="hierChild2" presStyleCnt="0"/>
      <dgm:spPr/>
    </dgm:pt>
    <dgm:pt modelId="{D47EE7EA-22E4-4137-8FA7-AC8A02363E77}" type="pres">
      <dgm:prSet presAssocID="{1CD1CA76-7849-4D2E-AFAD-0B6C81B30DA8}" presName="hierRoot1" presStyleCnt="0"/>
      <dgm:spPr/>
    </dgm:pt>
    <dgm:pt modelId="{58229690-1764-4610-875A-881A21369037}" type="pres">
      <dgm:prSet presAssocID="{1CD1CA76-7849-4D2E-AFAD-0B6C81B30DA8}" presName="composite" presStyleCnt="0"/>
      <dgm:spPr/>
    </dgm:pt>
    <dgm:pt modelId="{66A3AE02-530A-4D84-B089-E1F1A23E5DC8}" type="pres">
      <dgm:prSet presAssocID="{1CD1CA76-7849-4D2E-AFAD-0B6C81B30DA8}" presName="background" presStyleLbl="node0" presStyleIdx="2" presStyleCnt="4"/>
      <dgm:spPr/>
    </dgm:pt>
    <dgm:pt modelId="{11BB627E-2D9D-4A50-940B-53F75CE511D2}" type="pres">
      <dgm:prSet presAssocID="{1CD1CA76-7849-4D2E-AFAD-0B6C81B30DA8}" presName="text" presStyleLbl="fgAcc0" presStyleIdx="2" presStyleCnt="4">
        <dgm:presLayoutVars>
          <dgm:chPref val="3"/>
        </dgm:presLayoutVars>
      </dgm:prSet>
      <dgm:spPr/>
    </dgm:pt>
    <dgm:pt modelId="{C85E9F41-3C0D-4AE0-B344-7DB44B7BE8A3}" type="pres">
      <dgm:prSet presAssocID="{1CD1CA76-7849-4D2E-AFAD-0B6C81B30DA8}" presName="hierChild2" presStyleCnt="0"/>
      <dgm:spPr/>
    </dgm:pt>
    <dgm:pt modelId="{58F738BB-B841-4711-BA7B-7BF73F54AA4B}" type="pres">
      <dgm:prSet presAssocID="{3C49181C-D586-40F1-96AE-4B7938B3355B}" presName="hierRoot1" presStyleCnt="0"/>
      <dgm:spPr/>
    </dgm:pt>
    <dgm:pt modelId="{79DF139D-AFF0-49BD-9248-0E4CC8EE6006}" type="pres">
      <dgm:prSet presAssocID="{3C49181C-D586-40F1-96AE-4B7938B3355B}" presName="composite" presStyleCnt="0"/>
      <dgm:spPr/>
    </dgm:pt>
    <dgm:pt modelId="{6062B242-DC46-41A4-91AC-92130A73F8A8}" type="pres">
      <dgm:prSet presAssocID="{3C49181C-D586-40F1-96AE-4B7938B3355B}" presName="background" presStyleLbl="node0" presStyleIdx="3" presStyleCnt="4"/>
      <dgm:spPr/>
    </dgm:pt>
    <dgm:pt modelId="{6FB387D1-A34F-4400-8674-26F3C2A0CBDF}" type="pres">
      <dgm:prSet presAssocID="{3C49181C-D586-40F1-96AE-4B7938B3355B}" presName="text" presStyleLbl="fgAcc0" presStyleIdx="3" presStyleCnt="4">
        <dgm:presLayoutVars>
          <dgm:chPref val="3"/>
        </dgm:presLayoutVars>
      </dgm:prSet>
      <dgm:spPr/>
    </dgm:pt>
    <dgm:pt modelId="{2A001CBD-6CF8-454B-9512-B6E61DE679BB}" type="pres">
      <dgm:prSet presAssocID="{3C49181C-D586-40F1-96AE-4B7938B3355B}" presName="hierChild2" presStyleCnt="0"/>
      <dgm:spPr/>
    </dgm:pt>
  </dgm:ptLst>
  <dgm:cxnLst>
    <dgm:cxn modelId="{FB5FF01E-6880-43DD-B4F1-13812EC722CA}" type="presOf" srcId="{3C49181C-D586-40F1-96AE-4B7938B3355B}" destId="{6FB387D1-A34F-4400-8674-26F3C2A0CBDF}" srcOrd="0" destOrd="0" presId="urn:microsoft.com/office/officeart/2005/8/layout/hierarchy1"/>
    <dgm:cxn modelId="{DF296543-C2CD-457F-80E3-60FEA8B6E199}" srcId="{3BE6C5B3-F714-4BCE-BE57-33750AE32744}" destId="{3C49181C-D586-40F1-96AE-4B7938B3355B}" srcOrd="3" destOrd="0" parTransId="{D3953B91-DB27-47B0-8E66-29C904AAD027}" sibTransId="{92D527C5-ED6E-4CC8-8F12-6AF3582708D7}"/>
    <dgm:cxn modelId="{91C2A949-CD37-4172-9919-82F4082A7BEA}" srcId="{3BE6C5B3-F714-4BCE-BE57-33750AE32744}" destId="{3C0154E1-3983-4159-BD49-8242CDB9E72D}" srcOrd="0" destOrd="0" parTransId="{0127D0FA-3CC6-4BD9-96D9-A6C0D331DC8C}" sibTransId="{1FA83191-2653-4730-AB66-9F172353633D}"/>
    <dgm:cxn modelId="{8EAE7779-F2D5-4ADF-B8C8-4F0952E8FBB4}" type="presOf" srcId="{3C0154E1-3983-4159-BD49-8242CDB9E72D}" destId="{6251CF7E-2689-4485-A26C-9243EF4FEB11}" srcOrd="0" destOrd="0" presId="urn:microsoft.com/office/officeart/2005/8/layout/hierarchy1"/>
    <dgm:cxn modelId="{B348727F-8DB1-4E2F-B7D6-9A5793DB2C03}" type="presOf" srcId="{1CD1CA76-7849-4D2E-AFAD-0B6C81B30DA8}" destId="{11BB627E-2D9D-4A50-940B-53F75CE511D2}" srcOrd="0" destOrd="0" presId="urn:microsoft.com/office/officeart/2005/8/layout/hierarchy1"/>
    <dgm:cxn modelId="{5F34B389-20EA-4F2F-B0B5-142D0E1DA47F}" srcId="{3BE6C5B3-F714-4BCE-BE57-33750AE32744}" destId="{BE3F099D-2B3B-4FFE-B357-BFAAA38A6EC0}" srcOrd="1" destOrd="0" parTransId="{9EFCE94C-67A2-4722-B9D4-36C5769D6317}" sibTransId="{CBFECC2D-C27E-4BFA-9FAB-CD3E832A2C67}"/>
    <dgm:cxn modelId="{EFFAF1A2-5FD6-4B03-A5B4-A7E9D81F0531}" type="presOf" srcId="{BE3F099D-2B3B-4FFE-B357-BFAAA38A6EC0}" destId="{4CDA2148-2EF2-42F2-891F-951932153F31}" srcOrd="0" destOrd="0" presId="urn:microsoft.com/office/officeart/2005/8/layout/hierarchy1"/>
    <dgm:cxn modelId="{BDDD42E7-33E3-4870-92BA-643750C59749}" srcId="{3BE6C5B3-F714-4BCE-BE57-33750AE32744}" destId="{1CD1CA76-7849-4D2E-AFAD-0B6C81B30DA8}" srcOrd="2" destOrd="0" parTransId="{E32B76E2-CED1-4D61-AAE4-70BF7CA14505}" sibTransId="{E64AAA76-6966-49A3-AF46-52495F4C0D7F}"/>
    <dgm:cxn modelId="{8CC3C5FF-68CF-4A6F-BDA8-C78847B27A9F}" type="presOf" srcId="{3BE6C5B3-F714-4BCE-BE57-33750AE32744}" destId="{4A78D64A-2A66-4A60-BD22-4C85EA51008A}" srcOrd="0" destOrd="0" presId="urn:microsoft.com/office/officeart/2005/8/layout/hierarchy1"/>
    <dgm:cxn modelId="{9DC7B552-3549-4D97-A8D3-1752A751A2CF}" type="presParOf" srcId="{4A78D64A-2A66-4A60-BD22-4C85EA51008A}" destId="{01E13B55-B1D0-4B84-8A10-A3A5C45E9047}" srcOrd="0" destOrd="0" presId="urn:microsoft.com/office/officeart/2005/8/layout/hierarchy1"/>
    <dgm:cxn modelId="{2204BD12-7AA1-4515-B052-841F1C663DAB}" type="presParOf" srcId="{01E13B55-B1D0-4B84-8A10-A3A5C45E9047}" destId="{D2CD9F26-B634-45CA-9001-0EFE1E7A8855}" srcOrd="0" destOrd="0" presId="urn:microsoft.com/office/officeart/2005/8/layout/hierarchy1"/>
    <dgm:cxn modelId="{E1385F5E-630B-4F8F-A3E5-096CDD445EC5}" type="presParOf" srcId="{D2CD9F26-B634-45CA-9001-0EFE1E7A8855}" destId="{9993257D-737B-409E-8E3D-18D16A8DEAE1}" srcOrd="0" destOrd="0" presId="urn:microsoft.com/office/officeart/2005/8/layout/hierarchy1"/>
    <dgm:cxn modelId="{F64731AB-03B8-46BF-BEED-70DE931E3E3F}" type="presParOf" srcId="{D2CD9F26-B634-45CA-9001-0EFE1E7A8855}" destId="{6251CF7E-2689-4485-A26C-9243EF4FEB11}" srcOrd="1" destOrd="0" presId="urn:microsoft.com/office/officeart/2005/8/layout/hierarchy1"/>
    <dgm:cxn modelId="{C90974DA-B73B-42F4-B5D1-89CD74BB456A}" type="presParOf" srcId="{01E13B55-B1D0-4B84-8A10-A3A5C45E9047}" destId="{5430C2AA-8F87-4213-9752-EB7560217D0E}" srcOrd="1" destOrd="0" presId="urn:microsoft.com/office/officeart/2005/8/layout/hierarchy1"/>
    <dgm:cxn modelId="{18D3F73A-0840-43F9-BBDC-534946AA8C21}" type="presParOf" srcId="{4A78D64A-2A66-4A60-BD22-4C85EA51008A}" destId="{608F18E4-6C6D-42CC-B9C7-8E318EE6EBF8}" srcOrd="1" destOrd="0" presId="urn:microsoft.com/office/officeart/2005/8/layout/hierarchy1"/>
    <dgm:cxn modelId="{82D1B8D4-7340-4BBA-A487-E14F9D398327}" type="presParOf" srcId="{608F18E4-6C6D-42CC-B9C7-8E318EE6EBF8}" destId="{3765E4CF-1A15-4DEF-959F-2F99A23ABAF7}" srcOrd="0" destOrd="0" presId="urn:microsoft.com/office/officeart/2005/8/layout/hierarchy1"/>
    <dgm:cxn modelId="{F92653FC-D6DA-4EFE-B9CD-B3E48B050668}" type="presParOf" srcId="{3765E4CF-1A15-4DEF-959F-2F99A23ABAF7}" destId="{95572F09-D3DE-41F9-9368-80A6C1D7AA16}" srcOrd="0" destOrd="0" presId="urn:microsoft.com/office/officeart/2005/8/layout/hierarchy1"/>
    <dgm:cxn modelId="{B156548E-9553-4703-84F1-18D9B882D345}" type="presParOf" srcId="{3765E4CF-1A15-4DEF-959F-2F99A23ABAF7}" destId="{4CDA2148-2EF2-42F2-891F-951932153F31}" srcOrd="1" destOrd="0" presId="urn:microsoft.com/office/officeart/2005/8/layout/hierarchy1"/>
    <dgm:cxn modelId="{C40E1258-4C39-47B2-BBD9-C12CB2B930D7}" type="presParOf" srcId="{608F18E4-6C6D-42CC-B9C7-8E318EE6EBF8}" destId="{AE2B7566-258E-40E9-950C-50AD05893442}" srcOrd="1" destOrd="0" presId="urn:microsoft.com/office/officeart/2005/8/layout/hierarchy1"/>
    <dgm:cxn modelId="{19FD3330-62FD-414B-8F93-31DBC8888CBB}" type="presParOf" srcId="{4A78D64A-2A66-4A60-BD22-4C85EA51008A}" destId="{D47EE7EA-22E4-4137-8FA7-AC8A02363E77}" srcOrd="2" destOrd="0" presId="urn:microsoft.com/office/officeart/2005/8/layout/hierarchy1"/>
    <dgm:cxn modelId="{62C898D8-D00C-429F-ACA7-124AEAFF129E}" type="presParOf" srcId="{D47EE7EA-22E4-4137-8FA7-AC8A02363E77}" destId="{58229690-1764-4610-875A-881A21369037}" srcOrd="0" destOrd="0" presId="urn:microsoft.com/office/officeart/2005/8/layout/hierarchy1"/>
    <dgm:cxn modelId="{FDDA4377-6A43-492E-B6C1-C57DA987FDA0}" type="presParOf" srcId="{58229690-1764-4610-875A-881A21369037}" destId="{66A3AE02-530A-4D84-B089-E1F1A23E5DC8}" srcOrd="0" destOrd="0" presId="urn:microsoft.com/office/officeart/2005/8/layout/hierarchy1"/>
    <dgm:cxn modelId="{CA0A2C89-ACB7-4F96-9071-EFE286C0DC7F}" type="presParOf" srcId="{58229690-1764-4610-875A-881A21369037}" destId="{11BB627E-2D9D-4A50-940B-53F75CE511D2}" srcOrd="1" destOrd="0" presId="urn:microsoft.com/office/officeart/2005/8/layout/hierarchy1"/>
    <dgm:cxn modelId="{215A10F2-F046-41AF-92EE-51D7F2DEE862}" type="presParOf" srcId="{D47EE7EA-22E4-4137-8FA7-AC8A02363E77}" destId="{C85E9F41-3C0D-4AE0-B344-7DB44B7BE8A3}" srcOrd="1" destOrd="0" presId="urn:microsoft.com/office/officeart/2005/8/layout/hierarchy1"/>
    <dgm:cxn modelId="{86E7D282-4C91-4A9B-8F00-34892F4AE453}" type="presParOf" srcId="{4A78D64A-2A66-4A60-BD22-4C85EA51008A}" destId="{58F738BB-B841-4711-BA7B-7BF73F54AA4B}" srcOrd="3" destOrd="0" presId="urn:microsoft.com/office/officeart/2005/8/layout/hierarchy1"/>
    <dgm:cxn modelId="{4EF744DF-B5EE-4BE4-8971-43077F93906D}" type="presParOf" srcId="{58F738BB-B841-4711-BA7B-7BF73F54AA4B}" destId="{79DF139D-AFF0-49BD-9248-0E4CC8EE6006}" srcOrd="0" destOrd="0" presId="urn:microsoft.com/office/officeart/2005/8/layout/hierarchy1"/>
    <dgm:cxn modelId="{828FE777-B126-42AC-9C15-18143B760958}" type="presParOf" srcId="{79DF139D-AFF0-49BD-9248-0E4CC8EE6006}" destId="{6062B242-DC46-41A4-91AC-92130A73F8A8}" srcOrd="0" destOrd="0" presId="urn:microsoft.com/office/officeart/2005/8/layout/hierarchy1"/>
    <dgm:cxn modelId="{B845A00B-496A-45F6-A60C-4EFCE9DB250F}" type="presParOf" srcId="{79DF139D-AFF0-49BD-9248-0E4CC8EE6006}" destId="{6FB387D1-A34F-4400-8674-26F3C2A0CBDF}" srcOrd="1" destOrd="0" presId="urn:microsoft.com/office/officeart/2005/8/layout/hierarchy1"/>
    <dgm:cxn modelId="{50A5CD05-40AC-4D13-BB09-187FA53FB0AE}" type="presParOf" srcId="{58F738BB-B841-4711-BA7B-7BF73F54AA4B}" destId="{2A001CBD-6CF8-454B-9512-B6E61DE679B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93257D-737B-409E-8E3D-18D16A8DEAE1}">
      <dsp:nvSpPr>
        <dsp:cNvPr id="0" name=""/>
        <dsp:cNvSpPr/>
      </dsp:nvSpPr>
      <dsp:spPr>
        <a:xfrm>
          <a:off x="3841" y="1197950"/>
          <a:ext cx="2743055" cy="17418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51CF7E-2689-4485-A26C-9243EF4FEB11}">
      <dsp:nvSpPr>
        <dsp:cNvPr id="0" name=""/>
        <dsp:cNvSpPr/>
      </dsp:nvSpPr>
      <dsp:spPr>
        <a:xfrm>
          <a:off x="308625" y="1487495"/>
          <a:ext cx="2743055" cy="17418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4 hidden layers </a:t>
          </a:r>
        </a:p>
      </dsp:txBody>
      <dsp:txXfrm>
        <a:off x="359642" y="1538512"/>
        <a:ext cx="2641021" cy="1639806"/>
      </dsp:txXfrm>
    </dsp:sp>
    <dsp:sp modelId="{95572F09-D3DE-41F9-9368-80A6C1D7AA16}">
      <dsp:nvSpPr>
        <dsp:cNvPr id="0" name=""/>
        <dsp:cNvSpPr/>
      </dsp:nvSpPr>
      <dsp:spPr>
        <a:xfrm>
          <a:off x="3356465" y="1197950"/>
          <a:ext cx="2743055" cy="17418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A2148-2EF2-42F2-891F-951932153F31}">
      <dsp:nvSpPr>
        <dsp:cNvPr id="0" name=""/>
        <dsp:cNvSpPr/>
      </dsp:nvSpPr>
      <dsp:spPr>
        <a:xfrm>
          <a:off x="3661249" y="1487495"/>
          <a:ext cx="2743055" cy="17418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Tanh activation function</a:t>
          </a:r>
        </a:p>
      </dsp:txBody>
      <dsp:txXfrm>
        <a:off x="3712266" y="1538512"/>
        <a:ext cx="2641021" cy="1639806"/>
      </dsp:txXfrm>
    </dsp:sp>
    <dsp:sp modelId="{66A3AE02-530A-4D84-B089-E1F1A23E5DC8}">
      <dsp:nvSpPr>
        <dsp:cNvPr id="0" name=""/>
        <dsp:cNvSpPr/>
      </dsp:nvSpPr>
      <dsp:spPr>
        <a:xfrm>
          <a:off x="6709089" y="1197950"/>
          <a:ext cx="2743055" cy="17418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B627E-2D9D-4A50-940B-53F75CE511D2}">
      <dsp:nvSpPr>
        <dsp:cNvPr id="0" name=""/>
        <dsp:cNvSpPr/>
      </dsp:nvSpPr>
      <dsp:spPr>
        <a:xfrm>
          <a:off x="7013873" y="1487495"/>
          <a:ext cx="2743055" cy="17418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Mean squared error loss function</a:t>
          </a:r>
        </a:p>
      </dsp:txBody>
      <dsp:txXfrm>
        <a:off x="7064890" y="1538512"/>
        <a:ext cx="2641021" cy="1639806"/>
      </dsp:txXfrm>
    </dsp:sp>
    <dsp:sp modelId="{6062B242-DC46-41A4-91AC-92130A73F8A8}">
      <dsp:nvSpPr>
        <dsp:cNvPr id="0" name=""/>
        <dsp:cNvSpPr/>
      </dsp:nvSpPr>
      <dsp:spPr>
        <a:xfrm>
          <a:off x="10061713" y="1197950"/>
          <a:ext cx="2743055" cy="17418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B387D1-A34F-4400-8674-26F3C2A0CBDF}">
      <dsp:nvSpPr>
        <dsp:cNvPr id="0" name=""/>
        <dsp:cNvSpPr/>
      </dsp:nvSpPr>
      <dsp:spPr>
        <a:xfrm>
          <a:off x="10366497" y="1487495"/>
          <a:ext cx="2743055" cy="17418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Output layer</a:t>
          </a:r>
        </a:p>
      </dsp:txBody>
      <dsp:txXfrm>
        <a:off x="10417514" y="1538512"/>
        <a:ext cx="2641021" cy="1639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1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f5faac930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f5faac930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5faac930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5faac930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60" cy="916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13632960" cy="546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731520" lvl="0" indent="-54864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463040" lvl="1" indent="-508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194560" lvl="2" indent="-508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926080" lvl="3" indent="-5080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657600" lvl="4" indent="-508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389120" lvl="5" indent="-508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5120640" lvl="6" indent="-5080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5852160" lvl="7" indent="-508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6583680" lvl="8" indent="-508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920" cy="6297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862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GB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914644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Traffic Analysis</a:t>
            </a:r>
            <a:endParaRPr lang="en-US" sz="6162" dirty="0"/>
          </a:p>
        </p:txBody>
      </p:sp>
      <p:sp>
        <p:nvSpPr>
          <p:cNvPr id="6" name="Text 2"/>
          <p:cNvSpPr/>
          <p:nvPr/>
        </p:nvSpPr>
        <p:spPr>
          <a:xfrm>
            <a:off x="793790" y="4211241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endParaRPr lang="en-US" sz="1786" dirty="0"/>
          </a:p>
        </p:txBody>
      </p:sp>
      <p:sp>
        <p:nvSpPr>
          <p:cNvPr id="7" name="Shape 3"/>
          <p:cNvSpPr/>
          <p:nvPr/>
        </p:nvSpPr>
        <p:spPr>
          <a:xfrm>
            <a:off x="793790" y="593490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FF6AB-0900-EF1C-0952-86F40CDBD8E6}"/>
              </a:ext>
            </a:extLst>
          </p:cNvPr>
          <p:cNvSpPr txBox="1"/>
          <p:nvPr/>
        </p:nvSpPr>
        <p:spPr>
          <a:xfrm>
            <a:off x="975241" y="5150078"/>
            <a:ext cx="4701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Abdullah </a:t>
            </a:r>
            <a:r>
              <a:rPr lang="en-US" sz="3600" dirty="0" err="1"/>
              <a:t>Altamimi</a:t>
            </a:r>
            <a:endParaRPr lang="en-US" sz="3600" dirty="0"/>
          </a:p>
          <a:p>
            <a:r>
              <a:rPr lang="en-US" sz="3600" dirty="0"/>
              <a:t>Saad </a:t>
            </a:r>
            <a:r>
              <a:rPr lang="en-US" sz="3600" dirty="0" err="1"/>
              <a:t>Alkathiri</a:t>
            </a:r>
            <a:endParaRPr lang="en-US" sz="3600" dirty="0"/>
          </a:p>
          <a:p>
            <a:r>
              <a:rPr lang="en-US" sz="3600" dirty="0"/>
              <a:t>Nawaf </a:t>
            </a:r>
            <a:r>
              <a:rPr lang="en-US" sz="3600" dirty="0" err="1"/>
              <a:t>ALomeir</a:t>
            </a:r>
            <a:endParaRPr lang="en-GB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4630398" cy="189114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4627" cy="189055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4630401" cy="188917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C3A26-61C8-7B3A-1CE6-8A40865C4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55" y="297645"/>
            <a:ext cx="8476465" cy="1391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C3F196F-4EC5-ACFC-9FE4-5DCFEBC76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6120" y="2359551"/>
            <a:ext cx="9758158" cy="534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19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 descr="Computer script on a screen">
            <a:extLst>
              <a:ext uri="{FF2B5EF4-FFF2-40B4-BE49-F238E27FC236}">
                <a16:creationId xmlns:a16="http://schemas.microsoft.com/office/drawing/2014/main" id="{A76BE995-0352-3AA3-32EC-C45705EB03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017" b="8713"/>
          <a:stretch/>
        </p:blipFill>
        <p:spPr>
          <a:xfrm>
            <a:off x="2" y="10"/>
            <a:ext cx="14630398" cy="8229590"/>
          </a:xfrm>
          <a:prstGeom prst="rect">
            <a:avLst/>
          </a:prstGeom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49122"/>
            <a:ext cx="14630398" cy="379457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316736" y="390660"/>
            <a:ext cx="12070080" cy="42897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200" b="1" dirty="0">
                <a:solidFill>
                  <a:srgbClr val="FFFFFF"/>
                </a:solidFill>
              </a:rPr>
              <a:t>Deployment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6042065" y="658893"/>
            <a:ext cx="6022777" cy="496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objective</a:t>
            </a:r>
            <a:endParaRPr lang="en-US" sz="4400" b="1" dirty="0"/>
          </a:p>
        </p:txBody>
      </p:sp>
      <p:sp>
        <p:nvSpPr>
          <p:cNvPr id="6" name="Shape 2"/>
          <p:cNvSpPr/>
          <p:nvPr/>
        </p:nvSpPr>
        <p:spPr>
          <a:xfrm flipH="1">
            <a:off x="6214467" y="1906192"/>
            <a:ext cx="54293" cy="3665220"/>
          </a:xfrm>
          <a:prstGeom prst="roundRect">
            <a:avLst>
              <a:gd name="adj" fmla="val 291721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3"/>
          <p:cNvSpPr/>
          <p:nvPr/>
        </p:nvSpPr>
        <p:spPr>
          <a:xfrm>
            <a:off x="6435923" y="2251948"/>
            <a:ext cx="555665" cy="22860"/>
          </a:xfrm>
          <a:prstGeom prst="roundRect">
            <a:avLst>
              <a:gd name="adj" fmla="val 291721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4"/>
          <p:cNvSpPr/>
          <p:nvPr/>
        </p:nvSpPr>
        <p:spPr>
          <a:xfrm>
            <a:off x="6101596" y="2084784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Text 5"/>
          <p:cNvSpPr/>
          <p:nvPr/>
        </p:nvSpPr>
        <p:spPr>
          <a:xfrm>
            <a:off x="6228993" y="2144316"/>
            <a:ext cx="102394" cy="238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75"/>
              </a:lnSpc>
              <a:buNone/>
            </a:pPr>
            <a:r>
              <a:rPr lang="en-US" sz="1875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1875" dirty="0"/>
          </a:p>
        </p:txBody>
      </p:sp>
      <p:sp>
        <p:nvSpPr>
          <p:cNvPr id="10" name="Text 6"/>
          <p:cNvSpPr/>
          <p:nvPr/>
        </p:nvSpPr>
        <p:spPr>
          <a:xfrm>
            <a:off x="7153393" y="2148639"/>
            <a:ext cx="5096115" cy="5081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53"/>
              </a:lnSpc>
            </a:pPr>
            <a:r>
              <a:rPr lang="en-GB" sz="2400" dirty="0"/>
              <a:t>Forecasting trends and future changes</a:t>
            </a:r>
            <a:endParaRPr lang="en-US" sz="2400" dirty="0"/>
          </a:p>
          <a:p>
            <a:pPr marL="0" indent="0" algn="l">
              <a:lnSpc>
                <a:spcPts val="1953"/>
              </a:lnSpc>
              <a:buNone/>
            </a:pPr>
            <a:endParaRPr lang="en-US" sz="1563" dirty="0"/>
          </a:p>
        </p:txBody>
      </p:sp>
      <p:sp>
        <p:nvSpPr>
          <p:cNvPr id="11" name="Text 7"/>
          <p:cNvSpPr/>
          <p:nvPr/>
        </p:nvSpPr>
        <p:spPr>
          <a:xfrm>
            <a:off x="7153394" y="2408158"/>
            <a:ext cx="6921341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2" name="Shape 8"/>
          <p:cNvSpPr/>
          <p:nvPr/>
        </p:nvSpPr>
        <p:spPr>
          <a:xfrm>
            <a:off x="6435923" y="3579495"/>
            <a:ext cx="555665" cy="22860"/>
          </a:xfrm>
          <a:prstGeom prst="roundRect">
            <a:avLst>
              <a:gd name="adj" fmla="val 291721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Shape 9"/>
          <p:cNvSpPr/>
          <p:nvPr/>
        </p:nvSpPr>
        <p:spPr>
          <a:xfrm>
            <a:off x="6101596" y="3412331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Text 10"/>
          <p:cNvSpPr/>
          <p:nvPr/>
        </p:nvSpPr>
        <p:spPr>
          <a:xfrm>
            <a:off x="6213634" y="3471863"/>
            <a:ext cx="133112" cy="238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75"/>
              </a:lnSpc>
              <a:buNone/>
            </a:pPr>
            <a:r>
              <a:rPr lang="en-US" sz="1875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1875" dirty="0"/>
          </a:p>
        </p:txBody>
      </p:sp>
      <p:sp>
        <p:nvSpPr>
          <p:cNvPr id="15" name="Text 11"/>
          <p:cNvSpPr/>
          <p:nvPr/>
        </p:nvSpPr>
        <p:spPr>
          <a:xfrm>
            <a:off x="7153394" y="3446145"/>
            <a:ext cx="3134082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3"/>
              </a:lnSpc>
              <a:buNone/>
            </a:pPr>
            <a:r>
              <a:rPr lang="en-US" sz="2400" dirty="0"/>
              <a:t>Informed decision-making</a:t>
            </a:r>
          </a:p>
        </p:txBody>
      </p:sp>
      <p:sp>
        <p:nvSpPr>
          <p:cNvPr id="16" name="Text 12"/>
          <p:cNvSpPr/>
          <p:nvPr/>
        </p:nvSpPr>
        <p:spPr>
          <a:xfrm>
            <a:off x="7153394" y="3735705"/>
            <a:ext cx="6921341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7" name="Shape 13"/>
          <p:cNvSpPr/>
          <p:nvPr/>
        </p:nvSpPr>
        <p:spPr>
          <a:xfrm>
            <a:off x="6435923" y="4907042"/>
            <a:ext cx="555665" cy="22860"/>
          </a:xfrm>
          <a:prstGeom prst="roundRect">
            <a:avLst>
              <a:gd name="adj" fmla="val 291721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Shape 14"/>
          <p:cNvSpPr/>
          <p:nvPr/>
        </p:nvSpPr>
        <p:spPr>
          <a:xfrm>
            <a:off x="6101596" y="4739878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9" name="Text 15"/>
          <p:cNvSpPr/>
          <p:nvPr/>
        </p:nvSpPr>
        <p:spPr>
          <a:xfrm>
            <a:off x="6214467" y="4799409"/>
            <a:ext cx="131445" cy="238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75"/>
              </a:lnSpc>
              <a:buNone/>
            </a:pPr>
            <a:r>
              <a:rPr lang="en-US" sz="1875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1875" dirty="0"/>
          </a:p>
        </p:txBody>
      </p:sp>
      <p:sp>
        <p:nvSpPr>
          <p:cNvPr id="20" name="Text 16"/>
          <p:cNvSpPr/>
          <p:nvPr/>
        </p:nvSpPr>
        <p:spPr>
          <a:xfrm>
            <a:off x="7153394" y="4805898"/>
            <a:ext cx="2910007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3"/>
              </a:lnSpc>
              <a:buNone/>
            </a:pPr>
            <a:r>
              <a:rPr lang="en-GB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Discovering new trends and patterns</a:t>
            </a:r>
            <a:endParaRPr lang="en-US" sz="2400" dirty="0"/>
          </a:p>
        </p:txBody>
      </p:sp>
      <p:sp>
        <p:nvSpPr>
          <p:cNvPr id="21" name="Text 17"/>
          <p:cNvSpPr/>
          <p:nvPr/>
        </p:nvSpPr>
        <p:spPr>
          <a:xfrm>
            <a:off x="7153394" y="5063252"/>
            <a:ext cx="6921341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24" name="Text 20"/>
          <p:cNvSpPr/>
          <p:nvPr/>
        </p:nvSpPr>
        <p:spPr>
          <a:xfrm>
            <a:off x="6212919" y="6126956"/>
            <a:ext cx="134541" cy="238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75"/>
              </a:lnSpc>
              <a:buNone/>
            </a:pPr>
            <a:endParaRPr lang="en-US" sz="1875" dirty="0"/>
          </a:p>
        </p:txBody>
      </p:sp>
      <p:sp>
        <p:nvSpPr>
          <p:cNvPr id="26" name="Text 22"/>
          <p:cNvSpPr/>
          <p:nvPr/>
        </p:nvSpPr>
        <p:spPr>
          <a:xfrm>
            <a:off x="7153394" y="6390799"/>
            <a:ext cx="6921341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27F894F-5CC1-A38C-88AF-CACE8137D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1"/>
          <p:cNvSpPr/>
          <p:nvPr/>
        </p:nvSpPr>
        <p:spPr>
          <a:xfrm>
            <a:off x="717471" y="762000"/>
            <a:ext cx="7709059" cy="12811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44"/>
              </a:lnSpc>
              <a:buNone/>
            </a:pPr>
            <a:r>
              <a:rPr lang="en-US" sz="4400" b="1" dirty="0">
                <a:latin typeface="Gelasio"/>
              </a:rPr>
              <a:t>Benefit</a:t>
            </a:r>
            <a:r>
              <a:rPr lang="en-US" sz="4035" dirty="0">
                <a:latin typeface="Gelasio"/>
              </a:rPr>
              <a:t> </a:t>
            </a: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71" y="2350532"/>
            <a:ext cx="1024890" cy="183713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049780" y="2555438"/>
            <a:ext cx="2947749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2018" dirty="0"/>
              <a:t>Improving everyday life</a:t>
            </a:r>
          </a:p>
        </p:txBody>
      </p:sp>
      <p:sp>
        <p:nvSpPr>
          <p:cNvPr id="8" name="Text 3"/>
          <p:cNvSpPr/>
          <p:nvPr/>
        </p:nvSpPr>
        <p:spPr>
          <a:xfrm>
            <a:off x="2049780" y="2998708"/>
            <a:ext cx="6376749" cy="9840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3"/>
              </a:lnSpc>
              <a:buNone/>
            </a:pPr>
            <a:endParaRPr lang="en-US" sz="161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71" y="4187666"/>
            <a:ext cx="1024890" cy="163996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049780" y="4392573"/>
            <a:ext cx="2920365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GB" sz="2018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Improving traffic planning and management</a:t>
            </a:r>
            <a:endParaRPr lang="en-US" sz="2018" dirty="0"/>
          </a:p>
        </p:txBody>
      </p:sp>
      <p:sp>
        <p:nvSpPr>
          <p:cNvPr id="11" name="Text 5"/>
          <p:cNvSpPr/>
          <p:nvPr/>
        </p:nvSpPr>
        <p:spPr>
          <a:xfrm>
            <a:off x="2049780" y="4835843"/>
            <a:ext cx="6376749" cy="656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3"/>
              </a:lnSpc>
              <a:buNone/>
            </a:pPr>
            <a:endParaRPr lang="en-US" sz="161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71" y="5827633"/>
            <a:ext cx="1024890" cy="163996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049780" y="6032540"/>
            <a:ext cx="3604260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2018" dirty="0"/>
              <a:t>Clear insight of traffic volume</a:t>
            </a:r>
          </a:p>
        </p:txBody>
      </p:sp>
      <p:sp>
        <p:nvSpPr>
          <p:cNvPr id="14" name="Text 7"/>
          <p:cNvSpPr/>
          <p:nvPr/>
        </p:nvSpPr>
        <p:spPr>
          <a:xfrm>
            <a:off x="2049780" y="6475809"/>
            <a:ext cx="6376749" cy="656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3"/>
              </a:lnSpc>
              <a:buNone/>
            </a:pPr>
            <a:endParaRPr lang="en-US" sz="1614" dirty="0"/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E7938DB1-F507-B35B-E36D-A22DDB4D83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277CB-A5EC-1171-EEE9-FE47D486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21766"/>
            <a:ext cx="12618720" cy="18070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6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FE65020-028D-711E-A9C3-0C28410C9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03" y="1579685"/>
            <a:ext cx="12049735" cy="650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216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4" name="Rectangle 308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A482C-AFBC-C4D6-281F-551C2906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73943"/>
            <a:ext cx="12618720" cy="18070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6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</a:t>
            </a:r>
            <a:br>
              <a:rPr lang="en-US" sz="6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6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17927BF-2462-E3FE-A8CC-A490E92EC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048" y="1392712"/>
            <a:ext cx="9176888" cy="68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843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E9E4F-8AE9-A39D-846F-FAF3C9D28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21766"/>
            <a:ext cx="12618720" cy="18070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6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8D5D06E-F58E-3C5A-7566-BCA273C89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2974" y="1812022"/>
            <a:ext cx="11473724" cy="619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635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4630397" cy="190889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9738366" cy="1908890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738358" y="-1"/>
            <a:ext cx="4892038" cy="1908890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220" y="-1"/>
            <a:ext cx="14079175" cy="1916919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1645918" y="347093"/>
            <a:ext cx="11875142" cy="12404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1645918" y="2781836"/>
            <a:ext cx="11668838" cy="442003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indent="-228600">
              <a:lnSpc>
                <a:spcPct val="90000"/>
              </a:lnSpc>
              <a:spcBef>
                <a:spcPts val="192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-228600">
              <a:lnSpc>
                <a:spcPct val="90000"/>
              </a:lnSpc>
              <a:spcBef>
                <a:spcPts val="1920"/>
              </a:spcBef>
              <a:spcAft>
                <a:spcPts val="192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 descr="A blue background with a white circle and a circular object with a gear and a circular arrow&#10;&#10;Description automatically generated">
            <a:extLst>
              <a:ext uri="{FF2B5EF4-FFF2-40B4-BE49-F238E27FC236}">
                <a16:creationId xmlns:a16="http://schemas.microsoft.com/office/drawing/2014/main" id="{CFB01867-430F-9F4A-186A-5F193F736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20" y="2773808"/>
            <a:ext cx="4980423" cy="3730510"/>
          </a:xfrm>
          <a:prstGeom prst="rect">
            <a:avLst/>
          </a:prstGeom>
        </p:spPr>
      </p:pic>
      <p:pic>
        <p:nvPicPr>
          <p:cNvPr id="3" name="Content Placeholder 4" descr="A close-up of a logo&#10;&#10;Description automatically generated">
            <a:extLst>
              <a:ext uri="{FF2B5EF4-FFF2-40B4-BE49-F238E27FC236}">
                <a16:creationId xmlns:a16="http://schemas.microsoft.com/office/drawing/2014/main" id="{885F290A-BAF8-59F0-DE35-9FD187AC9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337" y="4058350"/>
            <a:ext cx="6362678" cy="17541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4630398" cy="260403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99382" y="0"/>
            <a:ext cx="4916654" cy="2604793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012775" y="-6012052"/>
            <a:ext cx="2604851" cy="146304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EC10A-0B67-F86D-FD66-20022A869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276" y="418638"/>
            <a:ext cx="11661734" cy="18917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Models Architecture </a:t>
            </a:r>
          </a:p>
        </p:txBody>
      </p:sp>
      <p:graphicFrame>
        <p:nvGraphicFramePr>
          <p:cNvPr id="18" name="Text Placeholder 2">
            <a:extLst>
              <a:ext uri="{FF2B5EF4-FFF2-40B4-BE49-F238E27FC236}">
                <a16:creationId xmlns:a16="http://schemas.microsoft.com/office/drawing/2014/main" id="{E79B4B30-3534-842A-F6FF-30392D7F76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2456546"/>
              </p:ext>
            </p:extLst>
          </p:nvPr>
        </p:nvGraphicFramePr>
        <p:xfrm>
          <a:off x="772867" y="3139174"/>
          <a:ext cx="13113395" cy="4427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4318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590"/>
            <a:ext cx="14630398" cy="189114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754628" y="42"/>
            <a:ext cx="4875772" cy="1891694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369334" y="-6369332"/>
            <a:ext cx="1891735" cy="146304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520" y="1183"/>
            <a:ext cx="5164107" cy="1890553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C3A26-61C8-7B3A-1CE6-8A40865C4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56" y="423792"/>
            <a:ext cx="8509560" cy="10782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800" dirty="0">
                <a:solidFill>
                  <a:srgbClr val="FFFFFF"/>
                </a:solidFill>
              </a:rPr>
              <a:t>Model 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1BFCED-69FD-08DE-F152-E8133F17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6045" y="2449902"/>
            <a:ext cx="6740158" cy="512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3D34BA8-ECEE-470F-0B8D-D7360AF31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4197" y="2449902"/>
            <a:ext cx="6740157" cy="512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948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41bede2-b342-4e10-8561-dcac43b778f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460D37D6F984418E1E966EFCE72013" ma:contentTypeVersion="8" ma:contentTypeDescription="Create a new document." ma:contentTypeScope="" ma:versionID="803a291bd3812ee94b4eb7e9f9eed356">
  <xsd:schema xmlns:xsd="http://www.w3.org/2001/XMLSchema" xmlns:xs="http://www.w3.org/2001/XMLSchema" xmlns:p="http://schemas.microsoft.com/office/2006/metadata/properties" xmlns:ns3="a41bede2-b342-4e10-8561-dcac43b778f4" targetNamespace="http://schemas.microsoft.com/office/2006/metadata/properties" ma:root="true" ma:fieldsID="e3b8df9d54afcdb26212dc83c29ac6f7" ns3:_="">
    <xsd:import namespace="a41bede2-b342-4e10-8561-dcac43b778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1bede2-b342-4e10-8561-dcac43b778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BD399D-5951-45D6-A7CF-6BD146207891}">
  <ds:schemaRefs>
    <ds:schemaRef ds:uri="http://schemas.microsoft.com/office/2006/metadata/properties"/>
    <ds:schemaRef ds:uri="a41bede2-b342-4e10-8561-dcac43b778f4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26BD831-85B3-4A91-AC1B-F74804DBB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1bede2-b342-4e10-8561-dcac43b778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99F52D-7BC3-4533-B1F7-42856C81AF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64</Words>
  <Application>Microsoft Office PowerPoint</Application>
  <PresentationFormat>Custom</PresentationFormat>
  <Paragraphs>30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Gelasio</vt:lpstr>
      <vt:lpstr>Office Theme</vt:lpstr>
      <vt:lpstr>PowerPoint Presentation</vt:lpstr>
      <vt:lpstr>PowerPoint Presentation</vt:lpstr>
      <vt:lpstr>PowerPoint Presentation</vt:lpstr>
      <vt:lpstr>EDA</vt:lpstr>
      <vt:lpstr>EDA </vt:lpstr>
      <vt:lpstr>EDA</vt:lpstr>
      <vt:lpstr>Database</vt:lpstr>
      <vt:lpstr>Models Architecture </vt:lpstr>
      <vt:lpstr>Model  </vt:lpstr>
      <vt:lpstr>Model</vt:lpstr>
      <vt:lpstr>Deployment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ABDULLAH,MOHAMMED,MASOUD,ALTAMIMI</cp:lastModifiedBy>
  <cp:revision>8</cp:revision>
  <dcterms:created xsi:type="dcterms:W3CDTF">2024-08-25T14:30:20Z</dcterms:created>
  <dcterms:modified xsi:type="dcterms:W3CDTF">2024-08-25T18:08:22Z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0x010100F1460D37D6F984418E1E966EFCE72013</vt:lpwstr>
  </property>
</Properties>
</file>